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86" r:id="rId20"/>
    <p:sldId id="279" r:id="rId21"/>
    <p:sldId id="266" r:id="rId22"/>
    <p:sldId id="267" r:id="rId23"/>
    <p:sldId id="280" r:id="rId24"/>
    <p:sldId id="281" r:id="rId25"/>
    <p:sldId id="268" r:id="rId26"/>
    <p:sldId id="287" r:id="rId27"/>
    <p:sldId id="283" r:id="rId28"/>
    <p:sldId id="284" r:id="rId29"/>
    <p:sldId id="285" r:id="rId30"/>
    <p:sldId id="26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7" d="100"/>
          <a:sy n="47" d="100"/>
        </p:scale>
        <p:origin x="9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84CF1-4C12-4B41-9AC6-D6E40D0C851F}" type="datetimeFigureOut">
              <a:rPr lang="en-GB" smtClean="0"/>
              <a:t>18/10/2017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AF98D-1B34-45ED-BBA1-02526E264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73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84CF1-4C12-4B41-9AC6-D6E40D0C851F}" type="datetimeFigureOut">
              <a:rPr lang="en-GB" smtClean="0"/>
              <a:t>18/10/2017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AF98D-1B34-45ED-BBA1-02526E264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097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84CF1-4C12-4B41-9AC6-D6E40D0C851F}" type="datetimeFigureOut">
              <a:rPr lang="en-GB" smtClean="0"/>
              <a:t>18/10/2017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AF98D-1B34-45ED-BBA1-02526E264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733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84CF1-4C12-4B41-9AC6-D6E40D0C851F}" type="datetimeFigureOut">
              <a:rPr lang="en-GB" smtClean="0"/>
              <a:t>18/10/2017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AF98D-1B34-45ED-BBA1-02526E264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189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84CF1-4C12-4B41-9AC6-D6E40D0C851F}" type="datetimeFigureOut">
              <a:rPr lang="en-GB" smtClean="0"/>
              <a:t>18/10/2017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AF98D-1B34-45ED-BBA1-02526E264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49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84CF1-4C12-4B41-9AC6-D6E40D0C851F}" type="datetimeFigureOut">
              <a:rPr lang="en-GB" smtClean="0"/>
              <a:t>18/10/2017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AF98D-1B34-45ED-BBA1-02526E264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423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84CF1-4C12-4B41-9AC6-D6E40D0C851F}" type="datetimeFigureOut">
              <a:rPr lang="en-GB" smtClean="0"/>
              <a:t>18/10/2017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AF98D-1B34-45ED-BBA1-02526E264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074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84CF1-4C12-4B41-9AC6-D6E40D0C851F}" type="datetimeFigureOut">
              <a:rPr lang="en-GB" smtClean="0"/>
              <a:t>18/10/2017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AF98D-1B34-45ED-BBA1-02526E264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5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84CF1-4C12-4B41-9AC6-D6E40D0C851F}" type="datetimeFigureOut">
              <a:rPr lang="en-GB" smtClean="0"/>
              <a:t>18/10/2017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AF98D-1B34-45ED-BBA1-02526E264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03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84CF1-4C12-4B41-9AC6-D6E40D0C851F}" type="datetimeFigureOut">
              <a:rPr lang="en-GB" smtClean="0"/>
              <a:t>18/10/2017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AF98D-1B34-45ED-BBA1-02526E264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598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84CF1-4C12-4B41-9AC6-D6E40D0C851F}" type="datetimeFigureOut">
              <a:rPr lang="en-GB" smtClean="0"/>
              <a:t>18/10/2017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AF98D-1B34-45ED-BBA1-02526E264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516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84CF1-4C12-4B41-9AC6-D6E40D0C851F}" type="datetimeFigureOut">
              <a:rPr lang="en-GB" smtClean="0"/>
              <a:t>18/10/2017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AF98D-1B34-45ED-BBA1-02526E264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151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4563" y="1415626"/>
            <a:ext cx="10532050" cy="46782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0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  <a:latin typeface="Segoe Print" panose="02000600000000000000" pitchFamily="2" charset="0"/>
              </a:rPr>
              <a:t>Whalley</a:t>
            </a:r>
            <a:r>
              <a:rPr lang="en-US" sz="11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  <a:latin typeface="Segoe Print" panose="02000600000000000000" pitchFamily="2" charset="0"/>
              </a:rPr>
              <a:t> Abbey</a:t>
            </a:r>
          </a:p>
          <a:p>
            <a:pPr algn="ctr"/>
            <a:endParaRPr lang="en-US" sz="5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latin typeface="Segoe Print" panose="02000600000000000000" pitchFamily="2" charset="0"/>
            </a:endParaRPr>
          </a:p>
          <a:p>
            <a:pPr algn="ctr"/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Segoe Print" panose="02000600000000000000" pitchFamily="2" charset="0"/>
              </a:rPr>
              <a:t>Children’s Conference</a:t>
            </a:r>
          </a:p>
          <a:p>
            <a:pPr algn="ctr"/>
            <a:r>
              <a:rPr lang="en-US" sz="6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  <a:latin typeface="Segoe Print" panose="02000600000000000000" pitchFamily="2" charset="0"/>
              </a:rPr>
              <a:t>June 2017</a:t>
            </a:r>
            <a:endParaRPr lang="en-US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/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945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4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12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2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35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27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77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07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25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67833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21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67833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7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63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67833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43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67833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81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01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939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45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890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free light blue starry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10209"/>
            <a:ext cx="8118042" cy="627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44621" y="1192420"/>
            <a:ext cx="6096000" cy="35462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9000"/>
              </a:lnSpc>
              <a:spcAft>
                <a:spcPts val="600"/>
              </a:spcAft>
            </a:pPr>
            <a:r>
              <a:rPr lang="en-GB" sz="2800" kern="1400" dirty="0">
                <a:solidFill>
                  <a:srgbClr val="000000"/>
                </a:solidFill>
                <a:latin typeface="Segoe Print" panose="02000600000000000000" pitchFamily="2" charset="0"/>
              </a:rPr>
              <a:t>Hold your star and think of a situation that needs God’s light. </a:t>
            </a:r>
            <a:endParaRPr lang="en-GB" sz="28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119000"/>
              </a:lnSpc>
              <a:spcAft>
                <a:spcPts val="600"/>
              </a:spcAft>
            </a:pPr>
            <a:r>
              <a:rPr lang="en-GB" sz="2800" kern="1400" dirty="0">
                <a:solidFill>
                  <a:srgbClr val="000000"/>
                </a:solidFill>
                <a:latin typeface="Segoe Print" panose="02000600000000000000" pitchFamily="2" charset="0"/>
              </a:rPr>
              <a:t>Pray for the situation.</a:t>
            </a:r>
            <a:endParaRPr lang="en-GB" sz="28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119000"/>
              </a:lnSpc>
              <a:spcAft>
                <a:spcPts val="600"/>
              </a:spcAft>
            </a:pPr>
            <a:r>
              <a:rPr lang="en-GB" sz="2800" kern="1400" dirty="0">
                <a:solidFill>
                  <a:srgbClr val="000000"/>
                </a:solidFill>
                <a:latin typeface="Segoe Print" panose="02000600000000000000" pitchFamily="2" charset="0"/>
              </a:rPr>
              <a:t>Pray for God’s love and support as you go out to be a light and shine in the world.</a:t>
            </a:r>
            <a:endParaRPr lang="en-GB" sz="28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8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en-GB" sz="8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2050" name="Picture 2" descr="Craft stick Star Bible Craft for Sunday School from www.daniellesplace.com with star template: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5" t="49336" r="5902" b="12189"/>
          <a:stretch>
            <a:fillRect/>
          </a:stretch>
        </p:blipFill>
        <p:spPr bwMode="auto">
          <a:xfrm rot="1180823">
            <a:off x="528782" y="442912"/>
            <a:ext cx="2087563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raft stick Star Bible Craft for Sunday School from www.daniellesplace.com with star template: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5" t="49336" r="5902" b="12189"/>
          <a:stretch>
            <a:fillRect/>
          </a:stretch>
        </p:blipFill>
        <p:spPr bwMode="auto">
          <a:xfrm rot="20808156">
            <a:off x="9713370" y="362008"/>
            <a:ext cx="2087563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16483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95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664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67833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123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8124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89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67833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42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67833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07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6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67833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176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504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44</Words>
  <Application>Microsoft Office PowerPoint</Application>
  <PresentationFormat>Widescreen</PresentationFormat>
  <Paragraphs>8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Segoe Print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 James CofE Primary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Barnes</dc:creator>
  <cp:lastModifiedBy>11058, itcoord</cp:lastModifiedBy>
  <cp:revision>4</cp:revision>
  <dcterms:created xsi:type="dcterms:W3CDTF">2017-06-15T14:13:13Z</dcterms:created>
  <dcterms:modified xsi:type="dcterms:W3CDTF">2017-10-18T16:03:55Z</dcterms:modified>
</cp:coreProperties>
</file>